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59" r:id="rId6"/>
    <p:sldId id="261" r:id="rId7"/>
    <p:sldId id="263" r:id="rId8"/>
    <p:sldId id="260" r:id="rId9"/>
    <p:sldId id="271" r:id="rId10"/>
    <p:sldId id="314" r:id="rId11"/>
    <p:sldId id="315" r:id="rId12"/>
    <p:sldId id="303" r:id="rId13"/>
    <p:sldId id="304" r:id="rId14"/>
    <p:sldId id="309" r:id="rId15"/>
    <p:sldId id="279" r:id="rId16"/>
    <p:sldId id="277" r:id="rId17"/>
    <p:sldId id="280" r:id="rId18"/>
    <p:sldId id="299" r:id="rId19"/>
    <p:sldId id="316" r:id="rId20"/>
    <p:sldId id="311" r:id="rId21"/>
    <p:sldId id="302" r:id="rId22"/>
    <p:sldId id="300" r:id="rId23"/>
    <p:sldId id="273" r:id="rId24"/>
    <p:sldId id="317" r:id="rId25"/>
    <p:sldId id="274" r:id="rId26"/>
    <p:sldId id="276" r:id="rId27"/>
    <p:sldId id="278" r:id="rId28"/>
    <p:sldId id="283" r:id="rId29"/>
    <p:sldId id="286" r:id="rId30"/>
    <p:sldId id="287" r:id="rId31"/>
    <p:sldId id="282" r:id="rId32"/>
    <p:sldId id="284" r:id="rId33"/>
    <p:sldId id="312" r:id="rId34"/>
    <p:sldId id="313" r:id="rId35"/>
    <p:sldId id="293" r:id="rId36"/>
    <p:sldId id="294" r:id="rId37"/>
    <p:sldId id="269" r:id="rId38"/>
    <p:sldId id="270" r:id="rId39"/>
    <p:sldId id="291" r:id="rId40"/>
    <p:sldId id="292" r:id="rId41"/>
    <p:sldId id="295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1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96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2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6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30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71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1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3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4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6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5D1FE-407C-483D-BC96-ED25A02792CC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6378D-3631-4B59-BFB1-6441E1E41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3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hyperlink" Target="https://2art.tvoysadik.ru/site/pub?id=2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2art.tvoysadik.ru/site/pub?id=7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2art.tvoysadik.ru/?section_id=3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2628" y="333829"/>
            <a:ext cx="8505371" cy="22497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b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воспитателя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2971" y="2583543"/>
            <a:ext cx="7823200" cy="4151085"/>
          </a:xfrm>
        </p:spPr>
        <p:txBody>
          <a:bodyPr>
            <a:normAutofit/>
          </a:bodyPr>
          <a:lstStyle/>
          <a:p>
            <a:pPr algn="l"/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4800" b="1" i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ОХОТИНСКОЙ 				ЕЛЕНЫ 						ВЛАДИМИРОВНЫ</a:t>
            </a:r>
          </a:p>
          <a:p>
            <a:pPr algn="l"/>
            <a:endParaRPr lang="ru-RU" sz="48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800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i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№2 «Сказка»</a:t>
            </a:r>
            <a:endParaRPr lang="ru-RU" sz="2800" b="1" i="1" dirty="0">
              <a:solidFill>
                <a:srgbClr val="CD12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2078181"/>
            <a:ext cx="5006109" cy="37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7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Направления деятельности младшего воспитателя: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помощь в создании и пополнении предметно-пространственной среды на территории учреждения и в группе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08" y="3040380"/>
            <a:ext cx="5801784" cy="3657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92" y="3040380"/>
            <a:ext cx="509100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7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Разбивка клумб и уход за цветниками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8" y="189420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420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сада: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 для куклы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2art.tvoysadik.ru/site/pub?id=201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4456" y="2543933"/>
            <a:ext cx="5243423" cy="321879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4468" y="1857017"/>
            <a:ext cx="3400601" cy="2749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55" y="1568203"/>
            <a:ext cx="4773210" cy="2748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269" y="4316467"/>
            <a:ext cx="3595574" cy="2545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843" y="4295900"/>
            <a:ext cx="2367236" cy="25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99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территории: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краткосрочном педагогическом проекте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«Снежная фантазия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2art.tvoysadik.ru/site/pub?id=78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638589"/>
            <a:ext cx="4222366" cy="31667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03" y="2275653"/>
            <a:ext cx="4080164" cy="3345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89" y="3377530"/>
            <a:ext cx="3975609" cy="29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12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проектов: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убликации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местной СМИ 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55" y="1690688"/>
            <a:ext cx="4447308" cy="49317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68" y="1579418"/>
            <a:ext cx="4797032" cy="5278581"/>
          </a:xfrm>
        </p:spPr>
      </p:pic>
    </p:spTree>
    <p:extLst>
      <p:ext uri="{BB962C8B-B14F-4D97-AF65-F5344CB8AC3E}">
        <p14:creationId xmlns:p14="http://schemas.microsoft.com/office/powerpoint/2010/main" val="3876392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8" y="469036"/>
            <a:ext cx="10515600" cy="782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ТВОРЧЕСТВО В ДЕТСКОМ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группы</a:t>
            </a:r>
            <a:endParaRPr lang="ru-RU" sz="32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900545"/>
            <a:ext cx="4591194" cy="9559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фойе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«Зимняя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960418"/>
            <a:ext cx="5445582" cy="473132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762000"/>
            <a:ext cx="5465618" cy="119841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предметно-развивающей среды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(Панно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«Аквариум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1960418"/>
            <a:ext cx="4793673" cy="4731327"/>
          </a:xfrm>
        </p:spPr>
      </p:pic>
    </p:spTree>
    <p:extLst>
      <p:ext uri="{BB962C8B-B14F-4D97-AF65-F5344CB8AC3E}">
        <p14:creationId xmlns:p14="http://schemas.microsoft.com/office/powerpoint/2010/main" val="2977119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24691"/>
            <a:ext cx="10515600" cy="142701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группы</a:t>
            </a:r>
            <a:endParaRPr lang="ru-RU" sz="32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440873"/>
            <a:ext cx="5157787" cy="803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театр «волк и семеро козлят»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725" y="2348346"/>
            <a:ext cx="4447312" cy="423949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440873"/>
            <a:ext cx="5183188" cy="52647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фойе группы. «Осень»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244434"/>
            <a:ext cx="5047986" cy="4447313"/>
          </a:xfrm>
        </p:spPr>
      </p:pic>
    </p:spTree>
    <p:extLst>
      <p:ext uri="{BB962C8B-B14F-4D97-AF65-F5344CB8AC3E}">
        <p14:creationId xmlns:p14="http://schemas.microsoft.com/office/powerpoint/2010/main" val="223586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90839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группы</a:t>
            </a:r>
            <a:endParaRPr lang="ru-RU" sz="32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5019" y="665018"/>
            <a:ext cx="5099218" cy="105294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фойе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к нам пришла весна»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1995056"/>
            <a:ext cx="5320891" cy="461024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5538" y="955965"/>
            <a:ext cx="5176862" cy="762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фойе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«Светлый праздник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95057"/>
            <a:ext cx="5410200" cy="4610242"/>
          </a:xfrm>
        </p:spPr>
      </p:pic>
    </p:spTree>
    <p:extLst>
      <p:ext uri="{BB962C8B-B14F-4D97-AF65-F5344CB8AC3E}">
        <p14:creationId xmlns:p14="http://schemas.microsoft.com/office/powerpoint/2010/main" val="2625318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в коллективе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413164"/>
            <a:ext cx="8534399" cy="5444836"/>
          </a:xfrm>
        </p:spPr>
      </p:pic>
    </p:spTree>
    <p:extLst>
      <p:ext uri="{BB962C8B-B14F-4D97-AF65-F5344CB8AC3E}">
        <p14:creationId xmlns:p14="http://schemas.microsoft.com/office/powerpoint/2010/main" val="240452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Младший воспитатель первый помощник педагога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492252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Соучастник муниципального конкурса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мастерства «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дебют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2019»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занятие: «Осень – яркая пора» (Роль – Незнайки)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90" y="1690688"/>
            <a:ext cx="4777739" cy="48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8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599" cy="883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младшем воспитателе</a:t>
            </a:r>
            <a:endParaRPr lang="ru-RU" b="1" dirty="0">
              <a:solidFill>
                <a:srgbClr val="CD12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170" y="1378857"/>
            <a:ext cx="9655629" cy="4798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Охотинская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Владимировна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декабря 1979 г.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2006 году прошла курс обучения по специальности «Повар», присвоена квалификация «Повар четвертого разряда»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получено свидетельство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по квалификации «младший воспитатель»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года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должности помощника воспитателя - 16 лет.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 – 14 лет.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59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731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Соавтор и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акции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 бабушку и дедушку безопасности»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7320"/>
            <a:ext cx="10515600" cy="47596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hlinkClick r:id="rId2"/>
              </a:rPr>
              <a:t>Ролик участия в акции 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://2art.tvoysadik.ru/?</a:t>
            </a:r>
            <a:r>
              <a:rPr lang="en-US" dirty="0" smtClean="0">
                <a:hlinkClick r:id="rId2"/>
              </a:rPr>
              <a:t>section_id=361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2400300"/>
            <a:ext cx="5394960" cy="4046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" y="2445068"/>
            <a:ext cx="5335269" cy="40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Соучастник профилактической беседы о безопасном поведении на проезжей части с участием сотрудников ГИБДД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8" y="1540470"/>
            <a:ext cx="8954192" cy="49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ежегодного мероприятия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Лыжня России»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9"/>
            <a:ext cx="5410200" cy="495949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1690688"/>
            <a:ext cx="4814456" cy="49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7489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 на утренниках и праздниках в детском саду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6629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Смеха. Роль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Клепы.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6" y="2299856"/>
            <a:ext cx="5096856" cy="42256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6629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год. Роль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Бабы-Яги.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17" y="2299856"/>
            <a:ext cx="5601458" cy="4225636"/>
          </a:xfrm>
        </p:spPr>
      </p:pic>
    </p:spTree>
    <p:extLst>
      <p:ext uri="{BB962C8B-B14F-4D97-AF65-F5344CB8AC3E}">
        <p14:creationId xmlns:p14="http://schemas.microsoft.com/office/powerpoint/2010/main" val="1175113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Младший воспитатель-первый друг воспитанников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3383280" cy="4829175"/>
          </a:xfrm>
        </p:spPr>
        <p:txBody>
          <a:bodyPr/>
          <a:lstStyle/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акции «10000 добрых дел в один день».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«Кормушки для друзей наших меньших»</a:t>
            </a:r>
            <a:endParaRPr lang="ru-RU" sz="3200" dirty="0"/>
          </a:p>
          <a:p>
            <a:pPr marL="0" indent="0">
              <a:buNone/>
            </a:pP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526" y="1690688"/>
            <a:ext cx="6858594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64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462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роли на утренниках и праздниках в детском саду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510145"/>
            <a:ext cx="5157787" cy="49876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Масленица. Роль - Весна.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9" y="2087919"/>
            <a:ext cx="4527044" cy="436829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510145"/>
            <a:ext cx="5183188" cy="81741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Лета. Роль - грибной дождик.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47" y="2327564"/>
            <a:ext cx="4877707" cy="4128654"/>
          </a:xfrm>
        </p:spPr>
      </p:pic>
    </p:spTree>
    <p:extLst>
      <p:ext uri="{BB962C8B-B14F-4D97-AF65-F5344CB8AC3E}">
        <p14:creationId xmlns:p14="http://schemas.microsoft.com/office/powerpoint/2010/main" val="3835084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74320"/>
            <a:ext cx="10515600" cy="100583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роли на утренниках и праздниках в детском саду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942109"/>
            <a:ext cx="4646612" cy="92880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утренник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дедушки Мороза)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870917"/>
            <a:ext cx="4253344" cy="470999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8400" y="1039091"/>
            <a:ext cx="5106988" cy="83182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утренник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(Роль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неговика)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8" y="1915074"/>
            <a:ext cx="4622079" cy="4665834"/>
          </a:xfrm>
        </p:spPr>
      </p:pic>
    </p:spTree>
    <p:extLst>
      <p:ext uri="{BB962C8B-B14F-4D97-AF65-F5344CB8AC3E}">
        <p14:creationId xmlns:p14="http://schemas.microsoft.com/office/powerpoint/2010/main" val="665720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20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роли на утренниках и праздниках в детском саду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845127"/>
            <a:ext cx="4494212" cy="109761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( Медведя)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49" y="2232131"/>
            <a:ext cx="4749006" cy="417022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80908" y="969817"/>
            <a:ext cx="4774479" cy="972919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физкультурного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1943588"/>
            <a:ext cx="4031671" cy="4748157"/>
          </a:xfrm>
        </p:spPr>
      </p:pic>
    </p:spTree>
    <p:extLst>
      <p:ext uri="{BB962C8B-B14F-4D97-AF65-F5344CB8AC3E}">
        <p14:creationId xmlns:p14="http://schemas.microsoft.com/office/powerpoint/2010/main" val="1695908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моей работы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благодарности: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3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18" y="1690688"/>
            <a:ext cx="3758618" cy="53911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18" y="1690688"/>
            <a:ext cx="38100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3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5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4618" y="1108364"/>
            <a:ext cx="10079181" cy="538941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Охотинская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Владимировна является младшим воспитателем дошкольного учреждения. Вся ее трудовая деятельность направлена на оказание квалифицированной помощи педагогам группы: формированию у детей культурно-гигиенических навыков, здорового образа жизни, культуры поведения и эстетических чувств.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Ее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деловыми качествами являются: организованность, ответственность и исполнительность, интенсивность труда и работоспособность.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Елена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 грамотный работник, знает и руководствуется Законами,  регламентирующими образовательную деятельность.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Ее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всегда в чистоте и порядке, за все время работы в дошкольном учреждении, она не имела замечаний, как со стороны медицинского персонала, так от органов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5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74926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ПРОФЕССИОНАЛЬНОЕ КРЕДО!</a:t>
            </a:r>
            <a:endParaRPr lang="ru-RU" b="1" dirty="0">
              <a:solidFill>
                <a:srgbClr val="CD12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491" y="1690687"/>
            <a:ext cx="5001490" cy="448627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– человек, требующий любви, заботы и внимания!!!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 в детский сад – улыбнусь на пороге! Все, что я отдаю, получаю обратно в итоге!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1" y="1690686"/>
            <a:ext cx="5666123" cy="46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43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880" y="365126"/>
            <a:ext cx="6926580" cy="98944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от родителей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4569"/>
            <a:ext cx="4731327" cy="529795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2" y="1354569"/>
            <a:ext cx="5559120" cy="52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83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9" y="221673"/>
            <a:ext cx="4495664" cy="6636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221673"/>
            <a:ext cx="4683082" cy="66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62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и отзывы коллег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1" y="1387395"/>
            <a:ext cx="5609524" cy="1380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52" y="2647634"/>
            <a:ext cx="5609524" cy="365004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62668" y="1387395"/>
            <a:ext cx="5742854" cy="1055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39260"/>
            <a:ext cx="5676190" cy="4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79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коллег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7" y="1368667"/>
            <a:ext cx="5657143" cy="4257143"/>
          </a:xfrm>
          <a:prstGeom prst="rect">
            <a:avLst/>
          </a:prstGeom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83" y="4152330"/>
            <a:ext cx="5676190" cy="1704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25" y="1414624"/>
            <a:ext cx="5685714" cy="1314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225" y="2601105"/>
            <a:ext cx="5685714" cy="1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09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коллег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1528851"/>
            <a:ext cx="9337964" cy="4581004"/>
          </a:xfrm>
        </p:spPr>
      </p:pic>
    </p:spTree>
    <p:extLst>
      <p:ext uri="{BB962C8B-B14F-4D97-AF65-F5344CB8AC3E}">
        <p14:creationId xmlns:p14="http://schemas.microsoft.com/office/powerpoint/2010/main" val="1730133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66"/>
            <a:ext cx="5876269" cy="56347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88" y="611654"/>
            <a:ext cx="6323451" cy="58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45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612053"/>
            <a:ext cx="6081651" cy="58555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10" y="110837"/>
            <a:ext cx="4363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0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ХОББИ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27" y="1825625"/>
            <a:ext cx="1148541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 хобби – огород. Люблю ухаживать за домашними растениями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56" y="2303318"/>
            <a:ext cx="3260147" cy="4346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55" y="2303319"/>
            <a:ext cx="2898199" cy="4233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4" y="2421948"/>
            <a:ext cx="2982707" cy="42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4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9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9092"/>
            <a:ext cx="10515600" cy="51378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счастье, любовь и удача,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летом поездки на дачу.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праздник, семейные даты,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Подарки, покупки, приятные траты.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детей, первый шаг, первый лепет,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Мечты о хорошем, волнение и трепет.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труд, друг о друге забота,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много домашней работы.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важно!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сложно!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счастливо жить одному невозможно!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5" y="944674"/>
            <a:ext cx="4017819" cy="59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74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545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надежда и опора – любимый муж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Супруг Александр. Работает помощником машиниста.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620982"/>
            <a:ext cx="6224274" cy="45304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56" y="1510578"/>
            <a:ext cx="3646343" cy="50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15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ПРОФЕССИЯ - МЛАДШИЙ ВОСПИТАТЕЛЬ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8472" y="1080655"/>
            <a:ext cx="6255327" cy="50963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работа заключается не в обычном мытье полов и посуды. Люди моей профессии являются главными помощниками воспитателя в обучении и развитии детей.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детском саду учит тому, что потом пригождается в жизни, например гармоничному общению со своими собственными детьми. Знанию того как правильно и играючи развивать ребенка, раскрывать его таланты.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должна знать каждая женщина – мать!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еще общение с детьми продлевает молодость и настраивает на доброту и теплоту – наши женские качества.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6691"/>
            <a:ext cx="4039182" cy="54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06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21673"/>
            <a:ext cx="10515600" cy="6511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872836"/>
            <a:ext cx="5157787" cy="63730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Дочка Даша. Учится в УРГАУ. Увлекается профессионально танцами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872836"/>
            <a:ext cx="5183188" cy="63730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 Дима. Учится в 56 школе в 4 классе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46" y="1524000"/>
            <a:ext cx="3803072" cy="507076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1523998"/>
            <a:ext cx="4135240" cy="5070765"/>
          </a:xfrm>
        </p:spPr>
      </p:pic>
    </p:spTree>
    <p:extLst>
      <p:ext uri="{BB962C8B-B14F-4D97-AF65-F5344CB8AC3E}">
        <p14:creationId xmlns:p14="http://schemas.microsoft.com/office/powerpoint/2010/main" val="3161746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674"/>
            <a:ext cx="10515600" cy="12746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видят мою работу дети и родители!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6292"/>
            <a:ext cx="5857359" cy="43079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59" y="2958019"/>
            <a:ext cx="5818909" cy="412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0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690" y="365125"/>
            <a:ext cx="10467109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ПРИНЦИПЫ И ОТНОШЕНИЕ К РАБОТЕ</a:t>
            </a:r>
            <a:endParaRPr lang="ru-RU" sz="4000" b="1" dirty="0">
              <a:solidFill>
                <a:srgbClr val="CD12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5564" y="1825625"/>
            <a:ext cx="5347854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комфортные и благоприятные условия пребывания детей в детском саду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тесном взаимодействии с воспитателями группы и помогать им  во всем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главное относиться к воспитанникам детского сада, как к своим детям.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63" y="2338243"/>
            <a:ext cx="4642202" cy="35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5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D1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</a:t>
            </a:r>
            <a:endParaRPr lang="ru-RU" b="1" dirty="0">
              <a:solidFill>
                <a:srgbClr val="CD12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454727"/>
            <a:ext cx="10515600" cy="47222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за участие в Муниципальном профессиональном конкурсе среди младших воспитателей ДОУ АГО «Моя прекрасная няня»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за 1 Место конкурсе внутри детского сада «Лучший помощник воспитателя»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участнику областного православного конкурса «Ручейки добра»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1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ПРОФЕССИОНАЛЬНАЯ ДЕЯТЕЛЬНОСТЬ ОТМЕЧЕНА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825625"/>
            <a:ext cx="5133109" cy="43513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Почетной грамотой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Управления образования за многолетний плодотворный труд, большой личный вклад в обеспечение условий образовательного и воспитательного процесса.</a:t>
            </a:r>
          </a:p>
          <a:p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08" y="1690688"/>
            <a:ext cx="3948545" cy="50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7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" y="629294"/>
            <a:ext cx="3861251" cy="54260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83" y="604404"/>
            <a:ext cx="3821494" cy="5450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08" y="604404"/>
            <a:ext cx="3780369" cy="55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4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46" y="599000"/>
            <a:ext cx="3976217" cy="566865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32" y="715240"/>
            <a:ext cx="3810042" cy="5552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3" y="731259"/>
            <a:ext cx="3758557" cy="55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854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818</Words>
  <Application>Microsoft Office PowerPoint</Application>
  <PresentationFormat>Широкоэкранный</PresentationFormat>
  <Paragraphs>106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ПОРТФОЛИО Младшего воспитателя </vt:lpstr>
      <vt:lpstr>Общие сведения о младшем воспитателе</vt:lpstr>
      <vt:lpstr>МОЕ ПРОФЕССИОНАЛЬНОЕ КРЕДО!</vt:lpstr>
      <vt:lpstr>МОЯ ПРОФЕССИЯ - МЛАДШИЙ ВОСПИТАТЕЛЬ</vt:lpstr>
      <vt:lpstr>МОИ ПРИНЦИПЫ И ОТНОШЕНИЕ К РАБОТЕ</vt:lpstr>
      <vt:lpstr>МОИ ДОСТИЖЕНИЯ</vt:lpstr>
      <vt:lpstr>МОЯ ПРОФЕССИОНАЛЬНАЯ ДЕЯТЕЛЬНОСТЬ ОТМЕЧЕНА</vt:lpstr>
      <vt:lpstr>  </vt:lpstr>
      <vt:lpstr>  </vt:lpstr>
      <vt:lpstr> Направления деятельности младшего воспитателя: помощь в создании и пополнении предметно-пространственной среды на территории учреждения и в группе</vt:lpstr>
      <vt:lpstr>Разбивка клумб и уход за цветниками</vt:lpstr>
      <vt:lpstr>Участие в проектах  детского сада:  «Лучший наряд для куклы»   https://2art.tvoysadik.ru/site/pub?id=201 </vt:lpstr>
      <vt:lpstr>Благоустройство территории:  участие в краткосрочном педагогическом проекте «Снежная фантазия» https://2art.tvoysadik.ru/site/pub?id=78 </vt:lpstr>
      <vt:lpstr>Результат проектов:  публикации в местной СМИ </vt:lpstr>
      <vt:lpstr>МОЕ ТВОРЧЕСТВО В ДЕТСКОМ САДУ благоустройство группы</vt:lpstr>
      <vt:lpstr>Оформление группы</vt:lpstr>
      <vt:lpstr>Оформление группы</vt:lpstr>
      <vt:lpstr>Жизнь в коллективе</vt:lpstr>
      <vt:lpstr>Младший воспитатель первый помощник педагога</vt:lpstr>
      <vt:lpstr>Соавтор и участник социальной акции  «Научи бабушку и дедушку безопасности»</vt:lpstr>
      <vt:lpstr>Соучастник профилактической беседы о безопасном поведении на проезжей части с участием сотрудников ГИБДД</vt:lpstr>
      <vt:lpstr>Участник ежегодного мероприятия  «Лыжня России»</vt:lpstr>
      <vt:lpstr>Творческие роли на утренниках и праздниках в детском саду</vt:lpstr>
      <vt:lpstr>Младший воспитатель-первый друг воспитанников</vt:lpstr>
      <vt:lpstr>Творческие роли на утренниках и праздниках в детском саду</vt:lpstr>
      <vt:lpstr>Творческие роли на утренниках и праздниках в детском саду</vt:lpstr>
      <vt:lpstr>Творческие роли на утренниках и праздниках в детском саду</vt:lpstr>
      <vt:lpstr>Результат моей работы  слова благодарности: от родителей</vt:lpstr>
      <vt:lpstr>Отзыв руководителя</vt:lpstr>
      <vt:lpstr>Отзывы от родителей</vt:lpstr>
      <vt:lpstr>Презентация PowerPoint</vt:lpstr>
      <vt:lpstr>Благодарность и отзывы коллег</vt:lpstr>
      <vt:lpstr>Отзывы коллег</vt:lpstr>
      <vt:lpstr>Отзывы  коллег</vt:lpstr>
      <vt:lpstr>Презентация PowerPoint</vt:lpstr>
      <vt:lpstr>Презентация PowerPoint</vt:lpstr>
      <vt:lpstr>МОЕ ХОББИ</vt:lpstr>
      <vt:lpstr>МОЯ СЕМЬЯ</vt:lpstr>
      <vt:lpstr>Моя надежда и опора – любимый муж Супруг Александр. Работает помощником машиниста.</vt:lpstr>
      <vt:lpstr>Наши дети</vt:lpstr>
      <vt:lpstr>Такой видят мою работу дети и родители!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Ирина Владимировна</cp:lastModifiedBy>
  <cp:revision>79</cp:revision>
  <dcterms:created xsi:type="dcterms:W3CDTF">2020-12-04T09:17:46Z</dcterms:created>
  <dcterms:modified xsi:type="dcterms:W3CDTF">2020-12-11T06:59:15Z</dcterms:modified>
</cp:coreProperties>
</file>